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Franklin Gothic"/>
      <p:bold r:id="rId24"/>
    </p:embeddedFont>
    <p:embeddedFont>
      <p:font typeface="Bebas Neue"/>
      <p:regular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4Rqw3/SuF62fReDqQN9PI+6A3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FranklinGothic-bold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7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70aae53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970aae533d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0aae53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970aae533d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70aae53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970aae533d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70aae53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970aae533d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70aae53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970aae533d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0aae533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970aae533d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70aae53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970aae533d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70aae53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970aae533d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0aae533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970aae533d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70aae53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970aae533d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23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23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32" name="Google Shape;32;p2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" name="Google Shape;33;p27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9" name="Google Shape;39;p28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40;p2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5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44" name="Google Shape;44;p25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45" name="Google Shape;45;p25"/>
            <p:cNvPicPr preferRelativeResize="0"/>
            <p:nvPr/>
          </p:nvPicPr>
          <p:blipFill rotWithShape="1">
            <a:blip r:embed="rId2">
              <a:alphaModFix/>
            </a:blip>
            <a:srcRect b="0" l="0" r="16350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46" name="Google Shape;46;p25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53" name="Google Shape;53;p2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58" name="Google Shape;5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60" name="Google Shape;60;p2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2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21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71" name="Google Shape;71;p1"/>
          <p:cNvSpPr/>
          <p:nvPr>
            <p:ph idx="1" type="subTitle"/>
          </p:nvPr>
        </p:nvSpPr>
        <p:spPr>
          <a:xfrm>
            <a:off x="6386512" y="5620875"/>
            <a:ext cx="2502087" cy="873900"/>
          </a:xfrm>
          <a:prstGeom prst="roundRect">
            <a:avLst>
              <a:gd fmla="val 16667" name="adj"/>
            </a:avLst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70aae533d_0_37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7" name="Google Shape;127;g970aae533d_0_37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28" name="Google Shape;128;g970aae533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24" y="1218600"/>
            <a:ext cx="6581351" cy="51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70aae533d_0_4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Antes de probar los servicios, debemos configurar las urls de nuestra api rest_vehiculo, creamos un archivo urls.py en la aplicación rest_vehiculo</a:t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g970aae533d_0_43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35" name="Google Shape;135;g970aae533d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00" y="3200725"/>
            <a:ext cx="71532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70aae533d_0_4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Y lo agregamos a la url del proyecto TestDjango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Agregaremos el nombre </a:t>
            </a:r>
            <a:r>
              <a:rPr b="1" lang="es-ES"/>
              <a:t>api </a:t>
            </a:r>
            <a:r>
              <a:rPr lang="es-ES"/>
              <a:t>para que sea más </a:t>
            </a:r>
            <a:r>
              <a:rPr lang="es-ES"/>
              <a:t>fácil</a:t>
            </a:r>
            <a:r>
              <a:rPr lang="es-ES"/>
              <a:t> de llamar e identificar</a:t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" name="Google Shape;141;g970aae533d_0_4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42" name="Google Shape;142;g970aae533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88" y="2244713"/>
            <a:ext cx="54959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70aae533d_0_5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Llamamos a: </a:t>
            </a:r>
            <a:r>
              <a:rPr lang="es-ES"/>
              <a:t>http://127.0.0.1:8000/api/lista_vehiculos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8" name="Google Shape;148;g970aae533d_0_56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49" name="Google Shape;149;g970aae533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25" y="2310500"/>
            <a:ext cx="6044875" cy="3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70aae533d_0_6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Desde la aplicación advance rest llamamos al GET y se visualizan todos los </a:t>
            </a:r>
            <a:r>
              <a:rPr lang="es-ES"/>
              <a:t>vehículos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5" name="Google Shape;155;g970aae533d_0_6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56" name="Google Shape;156;g970aae533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433" y="2315495"/>
            <a:ext cx="4955125" cy="40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70aae533d_0_7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Desde la aplicación advance rest llamamos al </a:t>
            </a:r>
            <a:r>
              <a:rPr lang="es-ES"/>
              <a:t>método</a:t>
            </a:r>
            <a:r>
              <a:rPr lang="es-ES"/>
              <a:t> POST y agregamos un nuevo registro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2" name="Google Shape;162;g970aae533d_0_71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63" name="Google Shape;163;g970aae533d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712" y="2472497"/>
            <a:ext cx="6126974" cy="398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2212900" y="3476150"/>
            <a:ext cx="6787500" cy="2196600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CREANDO UN SERVICIO CON DJANGO REST FRAMEWORK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	</a:t>
            </a:r>
            <a:endParaRPr/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Creando servicios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CREANDO SERVICIOS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b="1" lang="es-ES"/>
              <a:t>Django Rest Framework (DRF)</a:t>
            </a:r>
            <a:r>
              <a:rPr lang="es-ES"/>
              <a:t> es una herramienta que nos va a facilitar el desarrollo de APIs para nuestra web usando arquitectura Rest.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Lo  primero es instalar DFR con la sentencia </a:t>
            </a:r>
            <a:r>
              <a:rPr b="1" lang="es-ES"/>
              <a:t>pip install djangorestframework</a:t>
            </a:r>
            <a:endParaRPr b="1"/>
          </a:p>
        </p:txBody>
      </p:sp>
      <p:sp>
        <p:nvSpPr>
          <p:cNvPr id="93" name="Google Shape;93;p32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94" name="Google Shape;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700" y="4131252"/>
            <a:ext cx="6047701" cy="22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70aae533d_0_4"/>
          <p:cNvSpPr txBox="1"/>
          <p:nvPr>
            <p:ph idx="1" type="body"/>
          </p:nvPr>
        </p:nvSpPr>
        <p:spPr>
          <a:xfrm>
            <a:off x="294150" y="8601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Ahora  crearemos una nueva </a:t>
            </a:r>
            <a:r>
              <a:rPr lang="es-ES"/>
              <a:t>aplicación</a:t>
            </a:r>
            <a:r>
              <a:rPr lang="es-ES"/>
              <a:t> en el proyecto TestDjango, esta nueva aplicación se </a:t>
            </a:r>
            <a:r>
              <a:rPr lang="es-ES"/>
              <a:t>llamará</a:t>
            </a:r>
            <a:r>
              <a:rPr lang="es-ES"/>
              <a:t> rest_vehiculo, y la agregamos a settings.py, junto con Django Rest Framework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0" name="Google Shape;100;g970aae533d_0_4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01" name="Google Shape;101;g970aae533d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63" y="2208825"/>
            <a:ext cx="8015275" cy="3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970aae533d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013" y="2777325"/>
            <a:ext cx="48006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70aae533d_0_12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Para crear nuestro servicio debemos comprender los conceptos de </a:t>
            </a:r>
            <a:r>
              <a:rPr lang="es-ES"/>
              <a:t>Serializers y ModelSerializers</a:t>
            </a:r>
            <a:endParaRPr b="1" sz="1700">
              <a:solidFill>
                <a:srgbClr val="2828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Los </a:t>
            </a:r>
            <a:r>
              <a:rPr b="1" lang="es-ES"/>
              <a:t>serializers </a:t>
            </a:r>
            <a:r>
              <a:rPr lang="es-ES"/>
              <a:t>son clases que permiten transformar datos de formatos propios de Django como los objetos que extienden de Model, en formatos como JSON y XML, esto lo realiza en ambos sentidos.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En cuanto a la forma de funcionar, tenemos que pensar que los serializers funcionan de un modo muy similar a los Form de Django. De este modo, igual que Django nos proporciona Form y ModelForm, Django REST Framework nos proporciona </a:t>
            </a:r>
            <a:r>
              <a:rPr b="1" lang="es-ES"/>
              <a:t>Serializer </a:t>
            </a:r>
            <a:r>
              <a:rPr lang="es-ES"/>
              <a:t>y </a:t>
            </a:r>
            <a:r>
              <a:rPr b="1" lang="es-ES"/>
              <a:t>ModelSerializer</a:t>
            </a:r>
            <a:r>
              <a:rPr lang="es-ES"/>
              <a:t>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" name="Google Shape;108;g970aae533d_0_1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70aae533d_0_22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Entonces, vamos a crear nuestro servicio, lo primero es crear una archi</a:t>
            </a:r>
            <a:r>
              <a:rPr lang="es-ES"/>
              <a:t>vo  </a:t>
            </a:r>
            <a:r>
              <a:rPr b="1" lang="es-ES"/>
              <a:t>serializers.py</a:t>
            </a:r>
            <a:r>
              <a:rPr lang="es-ES"/>
              <a:t> en nuestra aplicacion rest_vehiculo.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4" name="Google Shape;114;g970aae533d_0_22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  <p:pic>
        <p:nvPicPr>
          <p:cNvPr id="115" name="Google Shape;115;g970aae533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2611150"/>
            <a:ext cx="72771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70aae533d_0_29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Lo siguiente es agregar nuestros </a:t>
            </a:r>
            <a:r>
              <a:rPr lang="es-ES"/>
              <a:t>métodos</a:t>
            </a:r>
            <a:r>
              <a:rPr lang="es-ES"/>
              <a:t> en views.py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Méto</a:t>
            </a:r>
            <a:r>
              <a:rPr lang="es-ES"/>
              <a:t>do </a:t>
            </a:r>
            <a:r>
              <a:rPr b="1" lang="es-ES"/>
              <a:t>lista_vehiculos</a:t>
            </a:r>
            <a:r>
              <a:rPr lang="es-ES"/>
              <a:t>:</a:t>
            </a:r>
            <a:endParaRPr/>
          </a:p>
          <a:p>
            <a:pPr indent="-314325" lvl="0" marL="711200" marR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92B"/>
              </a:buClr>
              <a:buSzPts val="1350"/>
              <a:buFont typeface="Roboto Condensed"/>
              <a:buChar char="●"/>
            </a:pPr>
            <a:r>
              <a:rPr lang="es-ES"/>
              <a:t>Posee dos opciones GET y POST. GET devuelve todos los objetos de </a:t>
            </a:r>
            <a:r>
              <a:rPr lang="es-ES"/>
              <a:t>vehículo</a:t>
            </a:r>
            <a:r>
              <a:rPr lang="es-ES"/>
              <a:t>, mientras que el POST permite crear un nuevo objeto </a:t>
            </a:r>
            <a:r>
              <a:rPr lang="es-ES"/>
              <a:t>vehículo</a:t>
            </a:r>
            <a:r>
              <a:rPr lang="es-ES"/>
              <a:t>.</a:t>
            </a:r>
            <a:endParaRPr sz="1350">
              <a:solidFill>
                <a:srgbClr val="27292B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1" name="Google Shape;121;g970aae533d_0_29"/>
          <p:cNvSpPr txBox="1"/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CREANDO SERVICIOS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